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512425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98" y="-17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32" y="2769015"/>
            <a:ext cx="8935561" cy="5890519"/>
          </a:xfrm>
        </p:spPr>
        <p:txBody>
          <a:bodyPr anchor="b"/>
          <a:lstStyle>
            <a:lvl1pPr algn="ctr">
              <a:defRPr sz="6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53" y="8886695"/>
            <a:ext cx="7884319" cy="4084979"/>
          </a:xfrm>
        </p:spPr>
        <p:txBody>
          <a:bodyPr/>
          <a:lstStyle>
            <a:lvl1pPr marL="0" indent="0" algn="ctr">
              <a:buNone/>
              <a:defRPr sz="2759"/>
            </a:lvl1pPr>
            <a:lvl2pPr marL="525643" indent="0" algn="ctr">
              <a:buNone/>
              <a:defRPr sz="2299"/>
            </a:lvl2pPr>
            <a:lvl3pPr marL="1051286" indent="0" algn="ctr">
              <a:buNone/>
              <a:defRPr sz="2069"/>
            </a:lvl3pPr>
            <a:lvl4pPr marL="1576929" indent="0" algn="ctr">
              <a:buNone/>
              <a:defRPr sz="1840"/>
            </a:lvl4pPr>
            <a:lvl5pPr marL="2102571" indent="0" algn="ctr">
              <a:buNone/>
              <a:defRPr sz="1840"/>
            </a:lvl5pPr>
            <a:lvl6pPr marL="2628214" indent="0" algn="ctr">
              <a:buNone/>
              <a:defRPr sz="1840"/>
            </a:lvl6pPr>
            <a:lvl7pPr marL="3153857" indent="0" algn="ctr">
              <a:buNone/>
              <a:defRPr sz="1840"/>
            </a:lvl7pPr>
            <a:lvl8pPr marL="3679500" indent="0" algn="ctr">
              <a:buNone/>
              <a:defRPr sz="1840"/>
            </a:lvl8pPr>
            <a:lvl9pPr marL="4205143" indent="0" algn="ctr">
              <a:buNone/>
              <a:defRPr sz="18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2955" y="900811"/>
            <a:ext cx="2266742" cy="1433855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730" y="900811"/>
            <a:ext cx="6668820" cy="143385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54" y="4218149"/>
            <a:ext cx="9066967" cy="7038072"/>
          </a:xfrm>
        </p:spPr>
        <p:txBody>
          <a:bodyPr anchor="b"/>
          <a:lstStyle>
            <a:lvl1pPr>
              <a:defRPr sz="6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54" y="11322804"/>
            <a:ext cx="9066967" cy="3701156"/>
          </a:xfrm>
        </p:spPr>
        <p:txBody>
          <a:bodyPr/>
          <a:lstStyle>
            <a:lvl1pPr marL="0" indent="0">
              <a:buNone/>
              <a:defRPr sz="2759">
                <a:solidFill>
                  <a:schemeClr val="tx1">
                    <a:tint val="82000"/>
                  </a:schemeClr>
                </a:solidFill>
              </a:defRPr>
            </a:lvl1pPr>
            <a:lvl2pPr marL="525643" indent="0">
              <a:buNone/>
              <a:defRPr sz="2299">
                <a:solidFill>
                  <a:schemeClr val="tx1">
                    <a:tint val="82000"/>
                  </a:schemeClr>
                </a:solidFill>
              </a:defRPr>
            </a:lvl2pPr>
            <a:lvl3pPr marL="1051286" indent="0">
              <a:buNone/>
              <a:defRPr sz="2069">
                <a:solidFill>
                  <a:schemeClr val="tx1">
                    <a:tint val="82000"/>
                  </a:schemeClr>
                </a:solidFill>
              </a:defRPr>
            </a:lvl3pPr>
            <a:lvl4pPr marL="1576929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4pPr>
            <a:lvl5pPr marL="2102571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5pPr>
            <a:lvl6pPr marL="2628214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6pPr>
            <a:lvl7pPr marL="3153857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7pPr>
            <a:lvl8pPr marL="3679500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8pPr>
            <a:lvl9pPr marL="4205143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29" y="4504053"/>
            <a:ext cx="4467781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915" y="4504053"/>
            <a:ext cx="4467781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900814"/>
            <a:ext cx="9066967" cy="327033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100" y="4147647"/>
            <a:ext cx="4447248" cy="2032698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643" indent="0">
              <a:buNone/>
              <a:defRPr sz="2299" b="1"/>
            </a:lvl2pPr>
            <a:lvl3pPr marL="1051286" indent="0">
              <a:buNone/>
              <a:defRPr sz="2069" b="1"/>
            </a:lvl3pPr>
            <a:lvl4pPr marL="1576929" indent="0">
              <a:buNone/>
              <a:defRPr sz="1840" b="1"/>
            </a:lvl4pPr>
            <a:lvl5pPr marL="2102571" indent="0">
              <a:buNone/>
              <a:defRPr sz="1840" b="1"/>
            </a:lvl5pPr>
            <a:lvl6pPr marL="2628214" indent="0">
              <a:buNone/>
              <a:defRPr sz="1840" b="1"/>
            </a:lvl6pPr>
            <a:lvl7pPr marL="3153857" indent="0">
              <a:buNone/>
              <a:defRPr sz="1840" b="1"/>
            </a:lvl7pPr>
            <a:lvl8pPr marL="3679500" indent="0">
              <a:buNone/>
              <a:defRPr sz="1840" b="1"/>
            </a:lvl8pPr>
            <a:lvl9pPr marL="4205143" indent="0">
              <a:buNone/>
              <a:defRPr sz="18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100" y="6180345"/>
            <a:ext cx="4447248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1916" y="4147647"/>
            <a:ext cx="4469150" cy="2032698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643" indent="0">
              <a:buNone/>
              <a:defRPr sz="2299" b="1"/>
            </a:lvl2pPr>
            <a:lvl3pPr marL="1051286" indent="0">
              <a:buNone/>
              <a:defRPr sz="2069" b="1"/>
            </a:lvl3pPr>
            <a:lvl4pPr marL="1576929" indent="0">
              <a:buNone/>
              <a:defRPr sz="1840" b="1"/>
            </a:lvl4pPr>
            <a:lvl5pPr marL="2102571" indent="0">
              <a:buNone/>
              <a:defRPr sz="1840" b="1"/>
            </a:lvl5pPr>
            <a:lvl6pPr marL="2628214" indent="0">
              <a:buNone/>
              <a:defRPr sz="1840" b="1"/>
            </a:lvl6pPr>
            <a:lvl7pPr marL="3153857" indent="0">
              <a:buNone/>
              <a:defRPr sz="1840" b="1"/>
            </a:lvl7pPr>
            <a:lvl8pPr marL="3679500" indent="0">
              <a:buNone/>
              <a:defRPr sz="1840" b="1"/>
            </a:lvl8pPr>
            <a:lvl9pPr marL="4205143" indent="0">
              <a:buNone/>
              <a:defRPr sz="18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916" y="6180345"/>
            <a:ext cx="4469150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1127972"/>
            <a:ext cx="3390531" cy="3947901"/>
          </a:xfrm>
        </p:spPr>
        <p:txBody>
          <a:bodyPr anchor="b"/>
          <a:lstStyle>
            <a:lvl1pPr>
              <a:defRPr sz="36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150" y="2436109"/>
            <a:ext cx="5321915" cy="12023865"/>
          </a:xfrm>
        </p:spPr>
        <p:txBody>
          <a:bodyPr/>
          <a:lstStyle>
            <a:lvl1pPr>
              <a:defRPr sz="3679"/>
            </a:lvl1pPr>
            <a:lvl2pPr>
              <a:defRPr sz="3219"/>
            </a:lvl2pPr>
            <a:lvl3pPr>
              <a:defRPr sz="2759"/>
            </a:lvl3pPr>
            <a:lvl4pPr>
              <a:defRPr sz="2299"/>
            </a:lvl4pPr>
            <a:lvl5pPr>
              <a:defRPr sz="2299"/>
            </a:lvl5pPr>
            <a:lvl6pPr>
              <a:defRPr sz="2299"/>
            </a:lvl6pPr>
            <a:lvl7pPr>
              <a:defRPr sz="2299"/>
            </a:lvl7pPr>
            <a:lvl8pPr>
              <a:defRPr sz="2299"/>
            </a:lvl8pPr>
            <a:lvl9pPr>
              <a:defRPr sz="229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5075872"/>
            <a:ext cx="3390531" cy="9403682"/>
          </a:xfrm>
        </p:spPr>
        <p:txBody>
          <a:bodyPr/>
          <a:lstStyle>
            <a:lvl1pPr marL="0" indent="0">
              <a:buNone/>
              <a:defRPr sz="1840"/>
            </a:lvl1pPr>
            <a:lvl2pPr marL="525643" indent="0">
              <a:buNone/>
              <a:defRPr sz="1610"/>
            </a:lvl2pPr>
            <a:lvl3pPr marL="1051286" indent="0">
              <a:buNone/>
              <a:defRPr sz="1380"/>
            </a:lvl3pPr>
            <a:lvl4pPr marL="1576929" indent="0">
              <a:buNone/>
              <a:defRPr sz="1150"/>
            </a:lvl4pPr>
            <a:lvl5pPr marL="2102571" indent="0">
              <a:buNone/>
              <a:defRPr sz="1150"/>
            </a:lvl5pPr>
            <a:lvl6pPr marL="2628214" indent="0">
              <a:buNone/>
              <a:defRPr sz="1150"/>
            </a:lvl6pPr>
            <a:lvl7pPr marL="3153857" indent="0">
              <a:buNone/>
              <a:defRPr sz="1150"/>
            </a:lvl7pPr>
            <a:lvl8pPr marL="3679500" indent="0">
              <a:buNone/>
              <a:defRPr sz="1150"/>
            </a:lvl8pPr>
            <a:lvl9pPr marL="4205143" indent="0">
              <a:buNone/>
              <a:defRPr sz="1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1127972"/>
            <a:ext cx="3390531" cy="3947901"/>
          </a:xfrm>
        </p:spPr>
        <p:txBody>
          <a:bodyPr anchor="b"/>
          <a:lstStyle>
            <a:lvl1pPr>
              <a:defRPr sz="36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150" y="2436109"/>
            <a:ext cx="5321915" cy="12023865"/>
          </a:xfrm>
        </p:spPr>
        <p:txBody>
          <a:bodyPr anchor="t"/>
          <a:lstStyle>
            <a:lvl1pPr marL="0" indent="0">
              <a:buNone/>
              <a:defRPr sz="3679"/>
            </a:lvl1pPr>
            <a:lvl2pPr marL="525643" indent="0">
              <a:buNone/>
              <a:defRPr sz="3219"/>
            </a:lvl2pPr>
            <a:lvl3pPr marL="1051286" indent="0">
              <a:buNone/>
              <a:defRPr sz="2759"/>
            </a:lvl3pPr>
            <a:lvl4pPr marL="1576929" indent="0">
              <a:buNone/>
              <a:defRPr sz="2299"/>
            </a:lvl4pPr>
            <a:lvl5pPr marL="2102571" indent="0">
              <a:buNone/>
              <a:defRPr sz="2299"/>
            </a:lvl5pPr>
            <a:lvl6pPr marL="2628214" indent="0">
              <a:buNone/>
              <a:defRPr sz="2299"/>
            </a:lvl6pPr>
            <a:lvl7pPr marL="3153857" indent="0">
              <a:buNone/>
              <a:defRPr sz="2299"/>
            </a:lvl7pPr>
            <a:lvl8pPr marL="3679500" indent="0">
              <a:buNone/>
              <a:defRPr sz="2299"/>
            </a:lvl8pPr>
            <a:lvl9pPr marL="4205143" indent="0">
              <a:buNone/>
              <a:defRPr sz="229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5075872"/>
            <a:ext cx="3390531" cy="9403682"/>
          </a:xfrm>
        </p:spPr>
        <p:txBody>
          <a:bodyPr/>
          <a:lstStyle>
            <a:lvl1pPr marL="0" indent="0">
              <a:buNone/>
              <a:defRPr sz="1840"/>
            </a:lvl1pPr>
            <a:lvl2pPr marL="525643" indent="0">
              <a:buNone/>
              <a:defRPr sz="1610"/>
            </a:lvl2pPr>
            <a:lvl3pPr marL="1051286" indent="0">
              <a:buNone/>
              <a:defRPr sz="1380"/>
            </a:lvl3pPr>
            <a:lvl4pPr marL="1576929" indent="0">
              <a:buNone/>
              <a:defRPr sz="1150"/>
            </a:lvl4pPr>
            <a:lvl5pPr marL="2102571" indent="0">
              <a:buNone/>
              <a:defRPr sz="1150"/>
            </a:lvl5pPr>
            <a:lvl6pPr marL="2628214" indent="0">
              <a:buNone/>
              <a:defRPr sz="1150"/>
            </a:lvl6pPr>
            <a:lvl7pPr marL="3153857" indent="0">
              <a:buNone/>
              <a:defRPr sz="1150"/>
            </a:lvl7pPr>
            <a:lvl8pPr marL="3679500" indent="0">
              <a:buNone/>
              <a:defRPr sz="1150"/>
            </a:lvl8pPr>
            <a:lvl9pPr marL="4205143" indent="0">
              <a:buNone/>
              <a:defRPr sz="1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729" y="900814"/>
            <a:ext cx="9066967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29" y="4504053"/>
            <a:ext cx="9066967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29" y="15681943"/>
            <a:ext cx="2365296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A65AB-0541-4053-AC0A-BD1B755646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2241" y="15681943"/>
            <a:ext cx="354794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400" y="15681943"/>
            <a:ext cx="2365296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1286" rtl="0" eaLnBrk="1" latinLnBrk="0" hangingPunct="1">
        <a:lnSpc>
          <a:spcPct val="90000"/>
        </a:lnSpc>
        <a:spcBef>
          <a:spcPct val="0"/>
        </a:spcBef>
        <a:buNone/>
        <a:defRPr sz="50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821" indent="-262821" algn="l" defTabSz="1051286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3219" kern="1200">
          <a:solidFill>
            <a:schemeClr val="tx1"/>
          </a:solidFill>
          <a:latin typeface="+mn-lt"/>
          <a:ea typeface="+mn-ea"/>
          <a:cs typeface="+mn-cs"/>
        </a:defRPr>
      </a:lvl1pPr>
      <a:lvl2pPr marL="788464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59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ms.microsoft.com/l/meetup-join/19%3ameeting_MjY0NjllNzUtMTQ2NC00ODI3LWExZDQtNTAyZTNiNzQ0Mzk1%40thread.v2/0?context=%7b%22Tid%22%3a%22e99647dc-1b08-454a-bf8c-699181b389ab%22%2c%22Oid%22%3a%226dd6d066-065f-4f8e-9c22-04930ec3fd2b%22%7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F8993-9BD6-56B4-9B38-AE100E2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60" y="236317"/>
            <a:ext cx="9813175" cy="163573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000" i="1" dirty="0"/>
              <a:t>Ciclo di Seminari LM PROGESA</a:t>
            </a:r>
            <a:br>
              <a:rPr lang="it-IT" sz="3600" i="1" dirty="0"/>
            </a:br>
            <a:br>
              <a:rPr lang="it-IT" sz="3600" i="1" dirty="0"/>
            </a:br>
            <a:br>
              <a:rPr lang="it-IT" sz="3600" i="1" dirty="0"/>
            </a:br>
            <a:br>
              <a:rPr lang="it-IT" sz="4400" b="1" cap="all" dirty="0"/>
            </a:br>
            <a:r>
              <a:rPr lang="it-IT" sz="4200" b="1" cap="all" dirty="0"/>
              <a:t>Strumenti di Classificazione DEL SUOLO per l’Analisi del Disturbo Antropico in Ambiente Urbano</a:t>
            </a:r>
            <a:br>
              <a:rPr lang="it-IT" sz="4200" b="1" cap="all" dirty="0"/>
            </a:br>
            <a:br>
              <a:rPr lang="it-IT" sz="4200" b="1" dirty="0"/>
            </a:br>
            <a:r>
              <a:rPr lang="it-IT" sz="3200" i="1" dirty="0"/>
              <a:t>Margherita Nardelli</a:t>
            </a:r>
            <a:br>
              <a:rPr lang="it-IT" sz="4800" b="1" dirty="0"/>
            </a:br>
            <a:br>
              <a:rPr lang="it-IT" sz="2800" b="1" dirty="0">
                <a:highlight>
                  <a:srgbClr val="FFFF00"/>
                </a:highlight>
              </a:rPr>
            </a:br>
            <a:r>
              <a:rPr lang="it-IT" sz="2800" b="1" dirty="0"/>
              <a:t>mercoledì 21 maggio 2025 </a:t>
            </a:r>
            <a:br>
              <a:rPr lang="it-IT" sz="2800" b="1" dirty="0"/>
            </a:br>
            <a:r>
              <a:rPr lang="it-IT" sz="2800" dirty="0"/>
              <a:t>9.00-10.30 – AULA 13</a:t>
            </a:r>
            <a:br>
              <a:rPr lang="it-IT" sz="2800" dirty="0"/>
            </a:br>
            <a:br>
              <a:rPr lang="it-IT" sz="2800" b="1" cap="all" dirty="0"/>
            </a:br>
            <a:r>
              <a:rPr lang="it-IT" sz="2800" dirty="0">
                <a:hlinkClick r:id="rId2"/>
              </a:rPr>
              <a:t>link a Teams </a:t>
            </a:r>
            <a:br>
              <a:rPr lang="it-IT" sz="2800" dirty="0">
                <a:highlight>
                  <a:srgbClr val="FFFF00"/>
                </a:highlight>
              </a:rPr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2800" i="1" dirty="0"/>
              <a:t>Il ciclo di Seminari fa parte delle attività didattiche dell’insegnamento  «Rilevamento del suolo e valutazione delle terre« </a:t>
            </a:r>
            <a:endParaRPr lang="en-US" sz="2800" i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EEE8BD8-C269-7D99-0119-A4E56B004B2D}"/>
              </a:ext>
            </a:extLst>
          </p:cNvPr>
          <p:cNvGrpSpPr/>
          <p:nvPr/>
        </p:nvGrpSpPr>
        <p:grpSpPr>
          <a:xfrm>
            <a:off x="1353467" y="7735788"/>
            <a:ext cx="7685959" cy="6624302"/>
            <a:chOff x="1280925" y="7476708"/>
            <a:chExt cx="7685959" cy="662430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50FD3DA-C682-6634-C8CC-EAF33912E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170" y="7476708"/>
              <a:ext cx="4611714" cy="6624302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D537586-56B6-44AA-5718-3F1013064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925" y="7476708"/>
              <a:ext cx="3207787" cy="6624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930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ED1775C9C0F449DB50E591AA19531" ma:contentTypeVersion="11" ma:contentTypeDescription="Create a new document." ma:contentTypeScope="" ma:versionID="14b66f841ab5af0f795b0fb586707a84">
  <xsd:schema xmlns:xsd="http://www.w3.org/2001/XMLSchema" xmlns:xs="http://www.w3.org/2001/XMLSchema" xmlns:p="http://schemas.microsoft.com/office/2006/metadata/properties" xmlns:ns2="e81a96ff-658a-4991-905b-53baec49295f" xmlns:ns3="2dd088f1-c838-4be1-b042-97406b20ad53" targetNamespace="http://schemas.microsoft.com/office/2006/metadata/properties" ma:root="true" ma:fieldsID="ae914a315aa6fc7a959cd61a23da00c4" ns2:_="" ns3:_="">
    <xsd:import namespace="e81a96ff-658a-4991-905b-53baec49295f"/>
    <xsd:import namespace="2dd088f1-c838-4be1-b042-97406b20a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96ff-658a-4991-905b-53baec492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088f1-c838-4be1-b042-97406b20ad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31a1f30-8cc9-4d8e-a6c9-9a8048f3690b}" ma:internalName="TaxCatchAll" ma:showField="CatchAllData" ma:web="2dd088f1-c838-4be1-b042-97406b20a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d088f1-c838-4be1-b042-97406b20ad53" xsi:nil="true"/>
    <lcf76f155ced4ddcb4097134ff3c332f xmlns="e81a96ff-658a-4991-905b-53baec4929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55D658-A731-411F-93BE-A8D3A0453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37950-AC9D-465F-AEBC-2A8A900F1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a96ff-658a-4991-905b-53baec49295f"/>
    <ds:schemaRef ds:uri="2dd088f1-c838-4be1-b042-97406b20a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3D000-617C-4665-96CC-74AD216D5F09}">
  <ds:schemaRefs>
    <ds:schemaRef ds:uri="http://schemas.microsoft.com/office/2006/metadata/properties"/>
    <ds:schemaRef ds:uri="http://schemas.microsoft.com/office/infopath/2007/PartnerControls"/>
    <ds:schemaRef ds:uri="2dd088f1-c838-4be1-b042-97406b20ad53"/>
    <ds:schemaRef ds:uri="e81a96ff-658a-4991-905b-53baec4929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77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Ciclo di Seminari LM PROGESA    Strumenti di Classificazione DEL SUOLO per l’Analisi del Disturbo Antropico in Ambiente Urbano  Margherita Nardelli  mercoledì 21 maggio 2025  9.00-10.30 – AULA 13  link a Teams                 Il ciclo di Seminari fa parte delle attività didattiche dell’insegnamento  «Rilevamento del suolo e valutazione delle terre«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Ilaria Braschi</dc:creator>
  <cp:lastModifiedBy>Margherita Nardelli</cp:lastModifiedBy>
  <cp:revision>16</cp:revision>
  <dcterms:created xsi:type="dcterms:W3CDTF">2024-10-02T08:18:41Z</dcterms:created>
  <dcterms:modified xsi:type="dcterms:W3CDTF">2025-05-08T10:19:44Z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0x010100214ED1775C9C0F449DB50E591AA19531</vt:lpwstr>
  </property>
</Properties>
</file>